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99288" cy="46799500"/>
  <p:notesSz cx="32229425" cy="46124813"/>
  <p:defaultTextStyle>
    <a:defPPr>
      <a:defRPr lang="de-DE"/>
    </a:defPPr>
    <a:lvl1pPr marL="0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1pPr>
    <a:lvl2pPr marL="2280813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2pPr>
    <a:lvl3pPr marL="4561626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3pPr>
    <a:lvl4pPr marL="6842439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4pPr>
    <a:lvl5pPr marL="9123252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5pPr>
    <a:lvl6pPr marL="11404065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6pPr>
    <a:lvl7pPr marL="13684878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7pPr>
    <a:lvl8pPr marL="15965691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8pPr>
    <a:lvl9pPr marL="18246505" algn="l" defTabSz="4561626" rtl="0" eaLnBrk="1" latinLnBrk="0" hangingPunct="1">
      <a:defRPr sz="902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40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6" autoAdjust="0"/>
    <p:restoredTop sz="96187" autoAdjust="0"/>
  </p:normalViewPr>
  <p:slideViewPr>
    <p:cSldViewPr>
      <p:cViewPr varScale="1">
        <p:scale>
          <a:sx n="16" d="100"/>
          <a:sy n="16" d="100"/>
        </p:scale>
        <p:origin x="2256" y="84"/>
      </p:cViewPr>
      <p:guideLst>
        <p:guide orient="horz" pos="14740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9" cy="720089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3966825" cy="2312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18256250" y="0"/>
            <a:ext cx="13965238" cy="2312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DBAC5-B625-4D38-B5E8-C14721C3C281}" type="datetimeFigureOut">
              <a:rPr lang="de-DE" smtClean="0"/>
              <a:t>09.11.2021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726738" y="5765800"/>
            <a:ext cx="10775950" cy="15567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222625" y="22198013"/>
            <a:ext cx="25784175" cy="18161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43811825"/>
            <a:ext cx="13966825" cy="2312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18256250" y="43811825"/>
            <a:ext cx="13965238" cy="2312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CF408-36D9-468A-9679-7F65222F69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7028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29948" y="14538182"/>
            <a:ext cx="27539395" cy="1003156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59894" y="26519723"/>
            <a:ext cx="22679502" cy="119598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2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44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67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689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112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534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957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379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62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40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9321" y="30073022"/>
            <a:ext cx="27539395" cy="9294901"/>
          </a:xfrm>
        </p:spPr>
        <p:txBody>
          <a:bodyPr anchor="t"/>
          <a:lstStyle>
            <a:lvl1pPr algn="l">
              <a:defRPr sz="12445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59321" y="19835635"/>
            <a:ext cx="27539395" cy="10237388"/>
          </a:xfrm>
        </p:spPr>
        <p:txBody>
          <a:bodyPr anchor="b"/>
          <a:lstStyle>
            <a:lvl1pPr marL="0" indent="0">
              <a:buNone/>
              <a:defRPr sz="6222">
                <a:solidFill>
                  <a:schemeClr val="tx1">
                    <a:tint val="75000"/>
                  </a:schemeClr>
                </a:solidFill>
              </a:defRPr>
            </a:lvl1pPr>
            <a:lvl2pPr marL="1422468" indent="0">
              <a:buNone/>
              <a:defRPr sz="5629">
                <a:solidFill>
                  <a:schemeClr val="tx1">
                    <a:tint val="75000"/>
                  </a:schemeClr>
                </a:solidFill>
              </a:defRPr>
            </a:lvl2pPr>
            <a:lvl3pPr marL="2844935" indent="0">
              <a:buNone/>
              <a:defRPr sz="4939">
                <a:solidFill>
                  <a:schemeClr val="tx1">
                    <a:tint val="75000"/>
                  </a:schemeClr>
                </a:solidFill>
              </a:defRPr>
            </a:lvl3pPr>
            <a:lvl4pPr marL="4267403" indent="0">
              <a:buNone/>
              <a:defRPr sz="4346">
                <a:solidFill>
                  <a:schemeClr val="tx1">
                    <a:tint val="75000"/>
                  </a:schemeClr>
                </a:solidFill>
              </a:defRPr>
            </a:lvl4pPr>
            <a:lvl5pPr marL="5689870" indent="0">
              <a:buNone/>
              <a:defRPr sz="4346">
                <a:solidFill>
                  <a:schemeClr val="tx1">
                    <a:tint val="75000"/>
                  </a:schemeClr>
                </a:solidFill>
              </a:defRPr>
            </a:lvl5pPr>
            <a:lvl6pPr marL="7112338" indent="0">
              <a:buNone/>
              <a:defRPr sz="4346">
                <a:solidFill>
                  <a:schemeClr val="tx1">
                    <a:tint val="75000"/>
                  </a:schemeClr>
                </a:solidFill>
              </a:defRPr>
            </a:lvl6pPr>
            <a:lvl7pPr marL="8534805" indent="0">
              <a:buNone/>
              <a:defRPr sz="4346">
                <a:solidFill>
                  <a:schemeClr val="tx1">
                    <a:tint val="75000"/>
                  </a:schemeClr>
                </a:solidFill>
              </a:defRPr>
            </a:lvl7pPr>
            <a:lvl8pPr marL="9957273" indent="0">
              <a:buNone/>
              <a:defRPr sz="4346">
                <a:solidFill>
                  <a:schemeClr val="tx1">
                    <a:tint val="75000"/>
                  </a:schemeClr>
                </a:solidFill>
              </a:defRPr>
            </a:lvl8pPr>
            <a:lvl9pPr marL="11379740" indent="0">
              <a:buNone/>
              <a:defRPr sz="43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2723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619964" y="10919892"/>
            <a:ext cx="14309686" cy="30885507"/>
          </a:xfrm>
        </p:spPr>
        <p:txBody>
          <a:bodyPr/>
          <a:lstStyle>
            <a:lvl1pPr>
              <a:defRPr sz="8692"/>
            </a:lvl1pPr>
            <a:lvl2pPr>
              <a:defRPr sz="7506"/>
            </a:lvl2pPr>
            <a:lvl3pPr>
              <a:defRPr sz="6222"/>
            </a:lvl3pPr>
            <a:lvl4pPr>
              <a:defRPr sz="5629"/>
            </a:lvl4pPr>
            <a:lvl5pPr>
              <a:defRPr sz="5629"/>
            </a:lvl5pPr>
            <a:lvl6pPr>
              <a:defRPr sz="5629"/>
            </a:lvl6pPr>
            <a:lvl7pPr>
              <a:defRPr sz="5629"/>
            </a:lvl7pPr>
            <a:lvl8pPr>
              <a:defRPr sz="5629"/>
            </a:lvl8pPr>
            <a:lvl9pPr>
              <a:defRPr sz="5629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6469639" y="10919892"/>
            <a:ext cx="14309686" cy="30885507"/>
          </a:xfrm>
        </p:spPr>
        <p:txBody>
          <a:bodyPr/>
          <a:lstStyle>
            <a:lvl1pPr>
              <a:defRPr sz="8692"/>
            </a:lvl1pPr>
            <a:lvl2pPr>
              <a:defRPr sz="7506"/>
            </a:lvl2pPr>
            <a:lvl3pPr>
              <a:defRPr sz="6222"/>
            </a:lvl3pPr>
            <a:lvl4pPr>
              <a:defRPr sz="5629"/>
            </a:lvl4pPr>
            <a:lvl5pPr>
              <a:defRPr sz="5629"/>
            </a:lvl5pPr>
            <a:lvl6pPr>
              <a:defRPr sz="5629"/>
            </a:lvl6pPr>
            <a:lvl7pPr>
              <a:defRPr sz="5629"/>
            </a:lvl7pPr>
            <a:lvl8pPr>
              <a:defRPr sz="5629"/>
            </a:lvl8pPr>
            <a:lvl9pPr>
              <a:defRPr sz="5629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447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19966" y="10475732"/>
            <a:ext cx="14315312" cy="4365783"/>
          </a:xfrm>
        </p:spPr>
        <p:txBody>
          <a:bodyPr anchor="b"/>
          <a:lstStyle>
            <a:lvl1pPr marL="0" indent="0">
              <a:buNone/>
              <a:defRPr sz="7506" b="1"/>
            </a:lvl1pPr>
            <a:lvl2pPr marL="1422468" indent="0">
              <a:buNone/>
              <a:defRPr sz="6222" b="1"/>
            </a:lvl2pPr>
            <a:lvl3pPr marL="2844935" indent="0">
              <a:buNone/>
              <a:defRPr sz="5629" b="1"/>
            </a:lvl3pPr>
            <a:lvl4pPr marL="4267403" indent="0">
              <a:buNone/>
              <a:defRPr sz="4939" b="1"/>
            </a:lvl4pPr>
            <a:lvl5pPr marL="5689870" indent="0">
              <a:buNone/>
              <a:defRPr sz="4939" b="1"/>
            </a:lvl5pPr>
            <a:lvl6pPr marL="7112338" indent="0">
              <a:buNone/>
              <a:defRPr sz="4939" b="1"/>
            </a:lvl6pPr>
            <a:lvl7pPr marL="8534805" indent="0">
              <a:buNone/>
              <a:defRPr sz="4939" b="1"/>
            </a:lvl7pPr>
            <a:lvl8pPr marL="9957273" indent="0">
              <a:buNone/>
              <a:defRPr sz="4939" b="1"/>
            </a:lvl8pPr>
            <a:lvl9pPr marL="11379740" indent="0">
              <a:buNone/>
              <a:defRPr sz="4939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619966" y="14841515"/>
            <a:ext cx="14315312" cy="26963882"/>
          </a:xfrm>
        </p:spPr>
        <p:txBody>
          <a:bodyPr/>
          <a:lstStyle>
            <a:lvl1pPr>
              <a:defRPr sz="7506"/>
            </a:lvl1pPr>
            <a:lvl2pPr>
              <a:defRPr sz="6222"/>
            </a:lvl2pPr>
            <a:lvl3pPr>
              <a:defRPr sz="5629"/>
            </a:lvl3pPr>
            <a:lvl4pPr>
              <a:defRPr sz="4939"/>
            </a:lvl4pPr>
            <a:lvl5pPr>
              <a:defRPr sz="4939"/>
            </a:lvl5pPr>
            <a:lvl6pPr>
              <a:defRPr sz="4939"/>
            </a:lvl6pPr>
            <a:lvl7pPr>
              <a:defRPr sz="4939"/>
            </a:lvl7pPr>
            <a:lvl8pPr>
              <a:defRPr sz="4939"/>
            </a:lvl8pPr>
            <a:lvl9pPr>
              <a:defRPr sz="4939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6458391" y="10475732"/>
            <a:ext cx="14320935" cy="4365783"/>
          </a:xfrm>
        </p:spPr>
        <p:txBody>
          <a:bodyPr anchor="b"/>
          <a:lstStyle>
            <a:lvl1pPr marL="0" indent="0">
              <a:buNone/>
              <a:defRPr sz="7506" b="1"/>
            </a:lvl1pPr>
            <a:lvl2pPr marL="1422468" indent="0">
              <a:buNone/>
              <a:defRPr sz="6222" b="1"/>
            </a:lvl2pPr>
            <a:lvl3pPr marL="2844935" indent="0">
              <a:buNone/>
              <a:defRPr sz="5629" b="1"/>
            </a:lvl3pPr>
            <a:lvl4pPr marL="4267403" indent="0">
              <a:buNone/>
              <a:defRPr sz="4939" b="1"/>
            </a:lvl4pPr>
            <a:lvl5pPr marL="5689870" indent="0">
              <a:buNone/>
              <a:defRPr sz="4939" b="1"/>
            </a:lvl5pPr>
            <a:lvl6pPr marL="7112338" indent="0">
              <a:buNone/>
              <a:defRPr sz="4939" b="1"/>
            </a:lvl6pPr>
            <a:lvl7pPr marL="8534805" indent="0">
              <a:buNone/>
              <a:defRPr sz="4939" b="1"/>
            </a:lvl7pPr>
            <a:lvl8pPr marL="9957273" indent="0">
              <a:buNone/>
              <a:defRPr sz="4939" b="1"/>
            </a:lvl8pPr>
            <a:lvl9pPr marL="11379740" indent="0">
              <a:buNone/>
              <a:defRPr sz="4939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6458391" y="14841515"/>
            <a:ext cx="14320935" cy="26963882"/>
          </a:xfrm>
        </p:spPr>
        <p:txBody>
          <a:bodyPr/>
          <a:lstStyle>
            <a:lvl1pPr>
              <a:defRPr sz="7506"/>
            </a:lvl1pPr>
            <a:lvl2pPr>
              <a:defRPr sz="6222"/>
            </a:lvl2pPr>
            <a:lvl3pPr>
              <a:defRPr sz="5629"/>
            </a:lvl3pPr>
            <a:lvl4pPr>
              <a:defRPr sz="4939"/>
            </a:lvl4pPr>
            <a:lvl5pPr>
              <a:defRPr sz="4939"/>
            </a:lvl5pPr>
            <a:lvl6pPr>
              <a:defRPr sz="4939"/>
            </a:lvl6pPr>
            <a:lvl7pPr>
              <a:defRPr sz="4939"/>
            </a:lvl7pPr>
            <a:lvl8pPr>
              <a:defRPr sz="4939"/>
            </a:lvl8pPr>
            <a:lvl9pPr>
              <a:defRPr sz="4939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307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90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567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9968" y="1863319"/>
            <a:ext cx="10659142" cy="7929915"/>
          </a:xfrm>
        </p:spPr>
        <p:txBody>
          <a:bodyPr anchor="b"/>
          <a:lstStyle>
            <a:lvl1pPr algn="l">
              <a:defRPr sz="6222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67221" y="1863315"/>
            <a:ext cx="18112102" cy="39942078"/>
          </a:xfrm>
        </p:spPr>
        <p:txBody>
          <a:bodyPr/>
          <a:lstStyle>
            <a:lvl1pPr>
              <a:defRPr sz="9976"/>
            </a:lvl1pPr>
            <a:lvl2pPr>
              <a:defRPr sz="8692"/>
            </a:lvl2pPr>
            <a:lvl3pPr>
              <a:defRPr sz="7506"/>
            </a:lvl3pPr>
            <a:lvl4pPr>
              <a:defRPr sz="6222"/>
            </a:lvl4pPr>
            <a:lvl5pPr>
              <a:defRPr sz="6222"/>
            </a:lvl5pPr>
            <a:lvl6pPr>
              <a:defRPr sz="6222"/>
            </a:lvl6pPr>
            <a:lvl7pPr>
              <a:defRPr sz="6222"/>
            </a:lvl7pPr>
            <a:lvl8pPr>
              <a:defRPr sz="6222"/>
            </a:lvl8pPr>
            <a:lvl9pPr>
              <a:defRPr sz="6222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19968" y="9793233"/>
            <a:ext cx="10659142" cy="32012160"/>
          </a:xfrm>
        </p:spPr>
        <p:txBody>
          <a:bodyPr/>
          <a:lstStyle>
            <a:lvl1pPr marL="0" indent="0">
              <a:buNone/>
              <a:defRPr sz="4346"/>
            </a:lvl1pPr>
            <a:lvl2pPr marL="1422468" indent="0">
              <a:buNone/>
              <a:defRPr sz="3754"/>
            </a:lvl2pPr>
            <a:lvl3pPr marL="2844935" indent="0">
              <a:buNone/>
              <a:defRPr sz="3161"/>
            </a:lvl3pPr>
            <a:lvl4pPr marL="4267403" indent="0">
              <a:buNone/>
              <a:defRPr sz="2766"/>
            </a:lvl4pPr>
            <a:lvl5pPr marL="5689870" indent="0">
              <a:buNone/>
              <a:defRPr sz="2766"/>
            </a:lvl5pPr>
            <a:lvl6pPr marL="7112338" indent="0">
              <a:buNone/>
              <a:defRPr sz="2766"/>
            </a:lvl6pPr>
            <a:lvl7pPr marL="8534805" indent="0">
              <a:buNone/>
              <a:defRPr sz="2766"/>
            </a:lvl7pPr>
            <a:lvl8pPr marL="9957273" indent="0">
              <a:buNone/>
              <a:defRPr sz="2766"/>
            </a:lvl8pPr>
            <a:lvl9pPr marL="11379740" indent="0">
              <a:buNone/>
              <a:defRPr sz="2766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25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488" y="32759657"/>
            <a:ext cx="19439573" cy="3867461"/>
          </a:xfrm>
        </p:spPr>
        <p:txBody>
          <a:bodyPr anchor="b"/>
          <a:lstStyle>
            <a:lvl1pPr algn="l">
              <a:defRPr sz="6222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350488" y="4181621"/>
            <a:ext cx="19439573" cy="28079700"/>
          </a:xfrm>
        </p:spPr>
        <p:txBody>
          <a:bodyPr/>
          <a:lstStyle>
            <a:lvl1pPr marL="0" indent="0">
              <a:buNone/>
              <a:defRPr sz="9976"/>
            </a:lvl1pPr>
            <a:lvl2pPr marL="1422468" indent="0">
              <a:buNone/>
              <a:defRPr sz="8692"/>
            </a:lvl2pPr>
            <a:lvl3pPr marL="2844935" indent="0">
              <a:buNone/>
              <a:defRPr sz="7506"/>
            </a:lvl3pPr>
            <a:lvl4pPr marL="4267403" indent="0">
              <a:buNone/>
              <a:defRPr sz="6222"/>
            </a:lvl4pPr>
            <a:lvl5pPr marL="5689870" indent="0">
              <a:buNone/>
              <a:defRPr sz="6222"/>
            </a:lvl5pPr>
            <a:lvl6pPr marL="7112338" indent="0">
              <a:buNone/>
              <a:defRPr sz="6222"/>
            </a:lvl6pPr>
            <a:lvl7pPr marL="8534805" indent="0">
              <a:buNone/>
              <a:defRPr sz="6222"/>
            </a:lvl7pPr>
            <a:lvl8pPr marL="9957273" indent="0">
              <a:buNone/>
              <a:defRPr sz="6222"/>
            </a:lvl8pPr>
            <a:lvl9pPr marL="11379740" indent="0">
              <a:buNone/>
              <a:defRPr sz="6222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50488" y="36627118"/>
            <a:ext cx="19439573" cy="5492439"/>
          </a:xfrm>
        </p:spPr>
        <p:txBody>
          <a:bodyPr/>
          <a:lstStyle>
            <a:lvl1pPr marL="0" indent="0">
              <a:buNone/>
              <a:defRPr sz="4346"/>
            </a:lvl1pPr>
            <a:lvl2pPr marL="1422468" indent="0">
              <a:buNone/>
              <a:defRPr sz="3754"/>
            </a:lvl2pPr>
            <a:lvl3pPr marL="2844935" indent="0">
              <a:buNone/>
              <a:defRPr sz="3161"/>
            </a:lvl3pPr>
            <a:lvl4pPr marL="4267403" indent="0">
              <a:buNone/>
              <a:defRPr sz="2766"/>
            </a:lvl4pPr>
            <a:lvl5pPr marL="5689870" indent="0">
              <a:buNone/>
              <a:defRPr sz="2766"/>
            </a:lvl5pPr>
            <a:lvl6pPr marL="7112338" indent="0">
              <a:buNone/>
              <a:defRPr sz="2766"/>
            </a:lvl6pPr>
            <a:lvl7pPr marL="8534805" indent="0">
              <a:buNone/>
              <a:defRPr sz="2766"/>
            </a:lvl7pPr>
            <a:lvl8pPr marL="9957273" indent="0">
              <a:buNone/>
              <a:defRPr sz="2766"/>
            </a:lvl8pPr>
            <a:lvl9pPr marL="11379740" indent="0">
              <a:buNone/>
              <a:defRPr sz="2766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299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267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3489484" y="1874160"/>
            <a:ext cx="7289840" cy="3993124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619966" y="1874160"/>
            <a:ext cx="21329531" cy="3993124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79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619966" y="1874157"/>
            <a:ext cx="29159359" cy="7799917"/>
          </a:xfrm>
          <a:prstGeom prst="rect">
            <a:avLst/>
          </a:prstGeom>
        </p:spPr>
        <p:txBody>
          <a:bodyPr vert="horz" lIns="288036" tIns="144018" rIns="288036" bIns="144018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19966" y="10919892"/>
            <a:ext cx="29159359" cy="30885507"/>
          </a:xfrm>
          <a:prstGeom prst="rect">
            <a:avLst/>
          </a:prstGeom>
        </p:spPr>
        <p:txBody>
          <a:bodyPr vert="horz" lIns="288036" tIns="144018" rIns="288036" bIns="144018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619965" y="43376213"/>
            <a:ext cx="7559834" cy="2491640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l">
              <a:defRPr sz="37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04A0E-1523-458C-BB08-A60613E30C4C}" type="datetimeFigureOut">
              <a:rPr lang="de-DE" smtClean="0"/>
              <a:pPr/>
              <a:t>09.11.2021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1069758" y="43376213"/>
            <a:ext cx="10259775" cy="2491640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ctr">
              <a:defRPr sz="37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3219491" y="43376213"/>
            <a:ext cx="7559834" cy="2491640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r">
              <a:defRPr sz="37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B8179-1500-4671-944F-C7DECC021F4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446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44935" rtl="0" eaLnBrk="1" latinLnBrk="0" hangingPunct="1">
        <a:spcBef>
          <a:spcPct val="0"/>
        </a:spcBef>
        <a:buNone/>
        <a:defRPr sz="137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66851" indent="-1066851" algn="l" defTabSz="2844935" rtl="0" eaLnBrk="1" latinLnBrk="0" hangingPunct="1">
        <a:spcBef>
          <a:spcPct val="20000"/>
        </a:spcBef>
        <a:buFont typeface="Arial" pitchFamily="34" charset="0"/>
        <a:buChar char="•"/>
        <a:defRPr sz="9976" kern="1200">
          <a:solidFill>
            <a:schemeClr val="tx1"/>
          </a:solidFill>
          <a:latin typeface="+mn-lt"/>
          <a:ea typeface="+mn-ea"/>
          <a:cs typeface="+mn-cs"/>
        </a:defRPr>
      </a:lvl1pPr>
      <a:lvl2pPr marL="2311510" indent="-889043" algn="l" defTabSz="2844935" rtl="0" eaLnBrk="1" latinLnBrk="0" hangingPunct="1">
        <a:spcBef>
          <a:spcPct val="20000"/>
        </a:spcBef>
        <a:buFont typeface="Arial" pitchFamily="34" charset="0"/>
        <a:buChar char="–"/>
        <a:defRPr sz="8692" kern="1200">
          <a:solidFill>
            <a:schemeClr val="tx1"/>
          </a:solidFill>
          <a:latin typeface="+mn-lt"/>
          <a:ea typeface="+mn-ea"/>
          <a:cs typeface="+mn-cs"/>
        </a:defRPr>
      </a:lvl2pPr>
      <a:lvl3pPr marL="3556169" indent="-711234" algn="l" defTabSz="2844935" rtl="0" eaLnBrk="1" latinLnBrk="0" hangingPunct="1">
        <a:spcBef>
          <a:spcPct val="20000"/>
        </a:spcBef>
        <a:buFont typeface="Arial" pitchFamily="34" charset="0"/>
        <a:buChar char="•"/>
        <a:defRPr sz="7506" kern="1200">
          <a:solidFill>
            <a:schemeClr val="tx1"/>
          </a:solidFill>
          <a:latin typeface="+mn-lt"/>
          <a:ea typeface="+mn-ea"/>
          <a:cs typeface="+mn-cs"/>
        </a:defRPr>
      </a:lvl3pPr>
      <a:lvl4pPr marL="4978636" indent="-711234" algn="l" defTabSz="2844935" rtl="0" eaLnBrk="1" latinLnBrk="0" hangingPunct="1">
        <a:spcBef>
          <a:spcPct val="20000"/>
        </a:spcBef>
        <a:buFont typeface="Arial" pitchFamily="34" charset="0"/>
        <a:buChar char="–"/>
        <a:defRPr sz="6222" kern="1200">
          <a:solidFill>
            <a:schemeClr val="tx1"/>
          </a:solidFill>
          <a:latin typeface="+mn-lt"/>
          <a:ea typeface="+mn-ea"/>
          <a:cs typeface="+mn-cs"/>
        </a:defRPr>
      </a:lvl4pPr>
      <a:lvl5pPr marL="6401104" indent="-711234" algn="l" defTabSz="2844935" rtl="0" eaLnBrk="1" latinLnBrk="0" hangingPunct="1">
        <a:spcBef>
          <a:spcPct val="20000"/>
        </a:spcBef>
        <a:buFont typeface="Arial" pitchFamily="34" charset="0"/>
        <a:buChar char="»"/>
        <a:defRPr sz="6222" kern="1200">
          <a:solidFill>
            <a:schemeClr val="tx1"/>
          </a:solidFill>
          <a:latin typeface="+mn-lt"/>
          <a:ea typeface="+mn-ea"/>
          <a:cs typeface="+mn-cs"/>
        </a:defRPr>
      </a:lvl5pPr>
      <a:lvl6pPr marL="7823572" indent="-711234" algn="l" defTabSz="2844935" rtl="0" eaLnBrk="1" latinLnBrk="0" hangingPunct="1">
        <a:spcBef>
          <a:spcPct val="20000"/>
        </a:spcBef>
        <a:buFont typeface="Arial" pitchFamily="34" charset="0"/>
        <a:buChar char="•"/>
        <a:defRPr sz="6222" kern="1200">
          <a:solidFill>
            <a:schemeClr val="tx1"/>
          </a:solidFill>
          <a:latin typeface="+mn-lt"/>
          <a:ea typeface="+mn-ea"/>
          <a:cs typeface="+mn-cs"/>
        </a:defRPr>
      </a:lvl6pPr>
      <a:lvl7pPr marL="9246039" indent="-711234" algn="l" defTabSz="2844935" rtl="0" eaLnBrk="1" latinLnBrk="0" hangingPunct="1">
        <a:spcBef>
          <a:spcPct val="20000"/>
        </a:spcBef>
        <a:buFont typeface="Arial" pitchFamily="34" charset="0"/>
        <a:buChar char="•"/>
        <a:defRPr sz="6222" kern="1200">
          <a:solidFill>
            <a:schemeClr val="tx1"/>
          </a:solidFill>
          <a:latin typeface="+mn-lt"/>
          <a:ea typeface="+mn-ea"/>
          <a:cs typeface="+mn-cs"/>
        </a:defRPr>
      </a:lvl7pPr>
      <a:lvl8pPr marL="10668507" indent="-711234" algn="l" defTabSz="2844935" rtl="0" eaLnBrk="1" latinLnBrk="0" hangingPunct="1">
        <a:spcBef>
          <a:spcPct val="20000"/>
        </a:spcBef>
        <a:buFont typeface="Arial" pitchFamily="34" charset="0"/>
        <a:buChar char="•"/>
        <a:defRPr sz="6222" kern="1200">
          <a:solidFill>
            <a:schemeClr val="tx1"/>
          </a:solidFill>
          <a:latin typeface="+mn-lt"/>
          <a:ea typeface="+mn-ea"/>
          <a:cs typeface="+mn-cs"/>
        </a:defRPr>
      </a:lvl8pPr>
      <a:lvl9pPr marL="12090974" indent="-711234" algn="l" defTabSz="2844935" rtl="0" eaLnBrk="1" latinLnBrk="0" hangingPunct="1">
        <a:spcBef>
          <a:spcPct val="20000"/>
        </a:spcBef>
        <a:buFont typeface="Arial" pitchFamily="34" charset="0"/>
        <a:buChar char="•"/>
        <a:defRPr sz="6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1pPr>
      <a:lvl2pPr marL="1422468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2pPr>
      <a:lvl3pPr marL="2844935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3pPr>
      <a:lvl4pPr marL="4267403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4pPr>
      <a:lvl5pPr marL="5689870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5pPr>
      <a:lvl6pPr marL="7112338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6pPr>
      <a:lvl7pPr marL="8534805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7pPr>
      <a:lvl8pPr marL="9957273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8pPr>
      <a:lvl9pPr marL="11379740" algn="l" defTabSz="2844935" rtl="0" eaLnBrk="1" latinLnBrk="0" hangingPunct="1">
        <a:defRPr sz="56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2856" y="4796539"/>
            <a:ext cx="4335363" cy="41501755"/>
          </a:xfrm>
          <a:prstGeom prst="rect">
            <a:avLst/>
          </a:prstGeom>
          <a:solidFill>
            <a:srgbClr val="A0C13D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53333" rIns="17777" anchor="ctr" anchorCtr="1"/>
          <a:lstStyle/>
          <a:p>
            <a:pPr marL="677365" indent="-677365">
              <a:spcBef>
                <a:spcPct val="5000"/>
              </a:spcBef>
              <a:buFont typeface="Wingdings" pitchFamily="2" charset="2"/>
              <a:buChar char="§"/>
            </a:pPr>
            <a:endParaRPr lang="en-GB" sz="1087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7686" y="451108"/>
            <a:ext cx="31542853" cy="3816424"/>
          </a:xfrm>
          <a:prstGeom prst="rect">
            <a:avLst/>
          </a:prstGeom>
          <a:solidFill>
            <a:srgbClr val="A0C13D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lIns="53333" rIns="17777" anchor="ctr" anchorCtr="1"/>
          <a:lstStyle/>
          <a:p>
            <a:pPr>
              <a:spcBef>
                <a:spcPct val="5000"/>
              </a:spcBef>
            </a:pPr>
            <a:r>
              <a:rPr lang="en-GB" sz="20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DIPLOMARBEITEN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4" y="42238211"/>
            <a:ext cx="3779006" cy="381642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30" name="Textfeld 29"/>
          <p:cNvSpPr txBox="1"/>
          <p:nvPr/>
        </p:nvSpPr>
        <p:spPr>
          <a:xfrm>
            <a:off x="357686" y="5181726"/>
            <a:ext cx="4549168" cy="1634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Abteilung:</a:t>
            </a: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Bautechnik – Umwelttechnik</a:t>
            </a: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HTL Mödling</a:t>
            </a: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Thema: Dämmwirkung von grünen Fassaden in Städten im Vergleich mit herkömmlichen Fassaden</a:t>
            </a:r>
          </a:p>
          <a:p>
            <a:endParaRPr lang="en-GB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Projektteam:</a:t>
            </a: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Marlene Eder</a:t>
            </a: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Romana Tomassovits</a:t>
            </a: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Klasse:</a:t>
            </a: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5AHBTU</a:t>
            </a: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Schuljahr:</a:t>
            </a: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2021/22</a:t>
            </a: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Betreuerin: </a:t>
            </a:r>
          </a:p>
          <a:p>
            <a:r>
              <a:rPr lang="de-DE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Ulrike </a:t>
            </a:r>
            <a:r>
              <a:rPr lang="de-DE" sz="32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Stundner</a:t>
            </a:r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endParaRPr lang="de-DE" sz="32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" name="Grafik 2" descr="Ein Bild, das draußen, Baum, Gras, Haus enthält.&#10;&#10;Automatisch generierte Beschreibung">
            <a:extLst>
              <a:ext uri="{FF2B5EF4-FFF2-40B4-BE49-F238E27FC236}">
                <a16:creationId xmlns:a16="http://schemas.microsoft.com/office/drawing/2014/main" id="{4AC523D6-6836-452D-819B-0457F229CA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4" b="11501"/>
          <a:stretch/>
        </p:blipFill>
        <p:spPr>
          <a:xfrm>
            <a:off x="6569718" y="7999502"/>
            <a:ext cx="11452843" cy="5941963"/>
          </a:xfrm>
          <a:prstGeom prst="rect">
            <a:avLst/>
          </a:prstGeom>
        </p:spPr>
      </p:pic>
      <p:pic>
        <p:nvPicPr>
          <p:cNvPr id="6" name="Grafik 5" descr="Ein Bild, das Baum, draußen, Pflanze enthält.&#10;&#10;Automatisch generierte Beschreibung">
            <a:extLst>
              <a:ext uri="{FF2B5EF4-FFF2-40B4-BE49-F238E27FC236}">
                <a16:creationId xmlns:a16="http://schemas.microsoft.com/office/drawing/2014/main" id="{B9064DED-379F-4751-805B-BAF92A2EC6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6" b="17109"/>
          <a:stretch/>
        </p:blipFill>
        <p:spPr>
          <a:xfrm rot="5400000">
            <a:off x="18208474" y="21010433"/>
            <a:ext cx="13234931" cy="1046626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01DAC24-D7DB-4085-8EA8-31EE153DAE3F}"/>
              </a:ext>
            </a:extLst>
          </p:cNvPr>
          <p:cNvSpPr txBox="1"/>
          <p:nvPr/>
        </p:nvSpPr>
        <p:spPr>
          <a:xfrm>
            <a:off x="19080000" y="9718059"/>
            <a:ext cx="1224151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latin typeface="+mj-lt"/>
              </a:rPr>
              <a:t>Motivation</a:t>
            </a:r>
          </a:p>
          <a:p>
            <a:pPr algn="just"/>
            <a:r>
              <a:rPr lang="de-DE" sz="6600" dirty="0">
                <a:latin typeface="+mj-lt"/>
              </a:rPr>
              <a:t>Für das Stadtklima ist es bedeutend, grüne Fassaden in der modernen Zeit der Architektur zu etablieren.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ACD715D-306D-4A39-A82D-3E0FBACA767A}"/>
              </a:ext>
            </a:extLst>
          </p:cNvPr>
          <p:cNvSpPr txBox="1"/>
          <p:nvPr/>
        </p:nvSpPr>
        <p:spPr>
          <a:xfrm>
            <a:off x="5959641" y="14783420"/>
            <a:ext cx="14117829" cy="11638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000000"/>
                </a:solidFill>
                <a:latin typeface="+mj-lt"/>
              </a:rPr>
              <a:t>Vorteile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6600" dirty="0">
                <a:solidFill>
                  <a:srgbClr val="000000"/>
                </a:solidFill>
                <a:latin typeface="+mj-lt"/>
              </a:rPr>
              <a:t>„natürliche Klimaanlage“- kühlt Fassade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6600" dirty="0">
                <a:solidFill>
                  <a:srgbClr val="000000"/>
                </a:solidFill>
                <a:latin typeface="+mj-lt"/>
              </a:rPr>
              <a:t>„natürliche Luftreinigungsanlage“ –Pflanzen binden Kohlendioxid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6600" dirty="0">
                <a:solidFill>
                  <a:srgbClr val="000000"/>
                </a:solidFill>
                <a:latin typeface="+mj-lt"/>
              </a:rPr>
              <a:t>Lärmschutz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6600" dirty="0">
                <a:solidFill>
                  <a:srgbClr val="000000"/>
                </a:solidFill>
                <a:latin typeface="+mj-lt"/>
              </a:rPr>
              <a:t>Schützt die Fassade vor Umwelteinflüssen und erhöht die Lebensdauer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6600" dirty="0">
                <a:solidFill>
                  <a:srgbClr val="000000"/>
                </a:solidFill>
                <a:latin typeface="+mj-lt"/>
              </a:rPr>
              <a:t>Lebensraum für Tiere</a:t>
            </a:r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47C5578-E944-492D-B841-9DCE41A796C3}"/>
              </a:ext>
            </a:extLst>
          </p:cNvPr>
          <p:cNvSpPr txBox="1"/>
          <p:nvPr/>
        </p:nvSpPr>
        <p:spPr>
          <a:xfrm>
            <a:off x="17550927" y="34710577"/>
            <a:ext cx="90166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600" b="1" dirty="0">
                <a:solidFill>
                  <a:srgbClr val="000000"/>
                </a:solidFill>
                <a:latin typeface="+mj-lt"/>
              </a:rPr>
              <a:t>Nachteile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6600" dirty="0">
                <a:solidFill>
                  <a:srgbClr val="000000"/>
                </a:solidFill>
                <a:latin typeface="+mj-lt"/>
              </a:rPr>
              <a:t>Anschaffungskosten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de-DE" sz="6600" dirty="0">
                <a:solidFill>
                  <a:srgbClr val="000000"/>
                </a:solidFill>
                <a:latin typeface="+mj-lt"/>
              </a:rPr>
              <a:t>Benötigte Pflege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34E650D-2BA2-423C-B7BB-DD22106C5647}"/>
              </a:ext>
            </a:extLst>
          </p:cNvPr>
          <p:cNvSpPr txBox="1"/>
          <p:nvPr/>
        </p:nvSpPr>
        <p:spPr>
          <a:xfrm>
            <a:off x="5959641" y="5027731"/>
            <a:ext cx="24483026" cy="1481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i="0" dirty="0">
                <a:solidFill>
                  <a:srgbClr val="000000"/>
                </a:solidFill>
                <a:effectLst/>
                <a:latin typeface="+mj-lt"/>
              </a:rPr>
              <a:t>Dämmwirkung von grünen Fassaden</a:t>
            </a:r>
            <a:endParaRPr lang="de-DE" b="1" dirty="0">
              <a:latin typeface="+mj-lt"/>
            </a:endParaRPr>
          </a:p>
        </p:txBody>
      </p:sp>
      <p:pic>
        <p:nvPicPr>
          <p:cNvPr id="14" name="Grafik 13" descr="Ein Bild, das draußen, Pflanze, Wald, Garten enthält.&#10;&#10;Automatisch generierte Beschreibung">
            <a:extLst>
              <a:ext uri="{FF2B5EF4-FFF2-40B4-BE49-F238E27FC236}">
                <a16:creationId xmlns:a16="http://schemas.microsoft.com/office/drawing/2014/main" id="{2614F0DB-D933-4C29-8438-0ECA9E8581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4455"/>
          <a:stretch/>
        </p:blipFill>
        <p:spPr>
          <a:xfrm>
            <a:off x="7702899" y="26209814"/>
            <a:ext cx="7145464" cy="12000123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D48148D0-FF5A-4EC0-B7B0-B7A7FB0300E3}"/>
              </a:ext>
            </a:extLst>
          </p:cNvPr>
          <p:cNvSpPr txBox="1"/>
          <p:nvPr/>
        </p:nvSpPr>
        <p:spPr>
          <a:xfrm>
            <a:off x="5959641" y="39652888"/>
            <a:ext cx="2563925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6600" b="1" dirty="0">
                <a:latin typeface="+mj-lt"/>
              </a:rPr>
              <a:t>Zielsetzung</a:t>
            </a:r>
          </a:p>
          <a:p>
            <a:pPr algn="just"/>
            <a:r>
              <a:rPr lang="de-DE" sz="6600" b="0" i="0" dirty="0">
                <a:solidFill>
                  <a:srgbClr val="000000"/>
                </a:solidFill>
                <a:effectLst/>
                <a:latin typeface="+mj-lt"/>
              </a:rPr>
              <a:t>Zielsetzung ist die Dämmwirkung von grünen Fassaden in Städten zu zeigen sowie mögliche Vor- und Nachteile gegenüber herkömmlichen Fassaden. Durch den Vergleich soll festgestellt werden, welche der beiden Methoden effizienter ist im Hinblick auf das Städteklima.</a:t>
            </a:r>
            <a:endParaRPr lang="de-DE" sz="6600" dirty="0">
              <a:latin typeface="+mj-lt"/>
            </a:endParaRPr>
          </a:p>
        </p:txBody>
      </p:sp>
      <p:pic>
        <p:nvPicPr>
          <p:cNvPr id="17" name="Grafik 16" descr="Ein Bild, das Baum, draußen, Beton, Zement enthält.&#10;&#10;Automatisch generierte Beschreibung">
            <a:extLst>
              <a:ext uri="{FF2B5EF4-FFF2-40B4-BE49-F238E27FC236}">
                <a16:creationId xmlns:a16="http://schemas.microsoft.com/office/drawing/2014/main" id="{CEBB473F-31F1-49C1-ACB4-FEB3380B06C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5" t="33220" r="5322" b="29317"/>
          <a:stretch/>
        </p:blipFill>
        <p:spPr>
          <a:xfrm>
            <a:off x="5975004" y="8009978"/>
            <a:ext cx="6321136" cy="594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5494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Benutzerdefiniert</PresentationFormat>
  <Paragraphs>40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Wingdings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Romana Tomassovits</cp:lastModifiedBy>
  <cp:revision>120</cp:revision>
  <cp:lastPrinted>2015-11-25T13:49:59Z</cp:lastPrinted>
  <dcterms:created xsi:type="dcterms:W3CDTF">2011-10-25T12:54:33Z</dcterms:created>
  <dcterms:modified xsi:type="dcterms:W3CDTF">2021-11-09T16:40:17Z</dcterms:modified>
</cp:coreProperties>
</file>